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  <p:sldId id="288" r:id="rId3"/>
    <p:sldId id="291" r:id="rId4"/>
    <p:sldId id="292" r:id="rId5"/>
    <p:sldId id="262" r:id="rId6"/>
    <p:sldId id="258" r:id="rId7"/>
    <p:sldId id="293" r:id="rId8"/>
    <p:sldId id="29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9599" autoAdjust="0"/>
    <p:restoredTop sz="94714" autoAdjust="0"/>
  </p:normalViewPr>
  <p:slideViewPr>
    <p:cSldViewPr>
      <p:cViewPr varScale="1">
        <p:scale>
          <a:sx n="79" d="100"/>
          <a:sy n="79" d="100"/>
        </p:scale>
        <p:origin x="-780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01.07.2009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01.07.2009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01.07.2009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01.07.2009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01.07.2009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01.07.2009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01.07.2009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01.07.2009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01.07.2009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01.07.2009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01.07.2009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01.07.2009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Фотографии\IMG_58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76749" y="1857364"/>
            <a:ext cx="4667251" cy="350043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5" name="Picture 3" descr="D:\Фотографии\IMG_58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3571876"/>
            <a:ext cx="4500562" cy="32861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 rot="20503021">
            <a:off x="1477" y="2065725"/>
            <a:ext cx="51055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Жукова Тамара                                  Викторовна. Учитель истории.</a:t>
            </a: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 rot="714421">
            <a:off x="4633980" y="5853913"/>
            <a:ext cx="53061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Учитель высшей категории.</a:t>
            </a: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advClick="0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>
            <a:normAutofit fontScale="90000"/>
          </a:bodyPr>
          <a:lstStyle/>
          <a:p>
            <a:pPr algn="ctr"/>
            <a:endParaRPr lang="ru-RU" dirty="0"/>
          </a:p>
        </p:txBody>
      </p:sp>
      <p:pic>
        <p:nvPicPr>
          <p:cNvPr id="4099" name="Picture 3" descr="C:\Documents and Settings\123\Рабочий стол\Новая папка\IMG_58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928670"/>
            <a:ext cx="4751864" cy="3571900"/>
          </a:xfrm>
          <a:prstGeom prst="rect">
            <a:avLst/>
          </a:prstGeom>
          <a:noFill/>
        </p:spPr>
      </p:pic>
      <p:pic>
        <p:nvPicPr>
          <p:cNvPr id="4098" name="Picture 2" descr="C:\Documents and Settings\123\Рабочий стол\Новая папка\IMG_58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19" y="2857496"/>
            <a:ext cx="4929137" cy="369719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 rot="10800000" flipV="1">
            <a:off x="571470" y="418483"/>
            <a:ext cx="3047181" cy="2262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20" dirty="0" smtClean="0">
                <a:solidFill>
                  <a:srgbClr val="0070C0"/>
                </a:solidFill>
              </a:rPr>
              <a:t>Лобачёва Галина Васильевна учитель начальных классов</a:t>
            </a:r>
            <a:endParaRPr lang="ru-RU" sz="2820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86447" y="4857760"/>
            <a:ext cx="3357554" cy="981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90" dirty="0" smtClean="0">
                <a:solidFill>
                  <a:srgbClr val="0070C0"/>
                </a:solidFill>
              </a:rPr>
              <a:t>Учитель первой категории</a:t>
            </a:r>
            <a:endParaRPr lang="ru-RU" sz="289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advClick="0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123\Рабочий стол\Новая папка\IMG_58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286124"/>
            <a:ext cx="4770431" cy="3363837"/>
          </a:xfrm>
          <a:prstGeom prst="rect">
            <a:avLst/>
          </a:prstGeom>
          <a:noFill/>
        </p:spPr>
      </p:pic>
      <p:pic>
        <p:nvPicPr>
          <p:cNvPr id="6147" name="Picture 3" descr="C:\Documents and Settings\123\Рабочий стол\Новая папка\IMG_58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1000108"/>
            <a:ext cx="4786314" cy="35365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0034" y="1142984"/>
            <a:ext cx="3500462" cy="2080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80" b="1" dirty="0" smtClean="0">
                <a:solidFill>
                  <a:srgbClr val="0070C0"/>
                </a:solidFill>
              </a:rPr>
              <a:t>Суркова Оксана Александровна</a:t>
            </a:r>
          </a:p>
          <a:p>
            <a:pPr algn="ctr"/>
            <a:r>
              <a:rPr lang="ru-RU" sz="2780" b="1" dirty="0" smtClean="0">
                <a:solidFill>
                  <a:srgbClr val="0070C0"/>
                </a:solidFill>
              </a:rPr>
              <a:t>Учитель русского языка.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929190" y="5000636"/>
            <a:ext cx="45720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</a:rPr>
              <a:t>Учитель первой категории</a:t>
            </a:r>
          </a:p>
        </p:txBody>
      </p:sp>
    </p:spTree>
  </p:cSld>
  <p:clrMapOvr>
    <a:masterClrMapping/>
  </p:clrMapOvr>
  <p:transition advClick="0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123\Рабочий стол\Новая папка\IMG_58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70901" y="857232"/>
            <a:ext cx="4873099" cy="34993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219" name="Picture 3" descr="C:\Documents and Settings\123\Рабочий стол\Новая папка\IMG_586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3000372"/>
            <a:ext cx="4841901" cy="36941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285720" y="857232"/>
            <a:ext cx="4065024" cy="96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20" b="1" dirty="0" smtClean="0">
                <a:solidFill>
                  <a:srgbClr val="0070C0"/>
                </a:solidFill>
              </a:rPr>
              <a:t>Суркова Татьяна  Александровна</a:t>
            </a:r>
            <a:endParaRPr lang="ru-RU" sz="282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57884" y="5000636"/>
            <a:ext cx="329051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000" b="1" dirty="0" smtClean="0">
                <a:solidFill>
                  <a:srgbClr val="0070C0"/>
                </a:solidFill>
              </a:rPr>
              <a:t>Учитель первой </a:t>
            </a:r>
          </a:p>
          <a:p>
            <a:pPr algn="ctr"/>
            <a:r>
              <a:rPr lang="ru-RU" sz="3000" b="1" dirty="0" smtClean="0">
                <a:solidFill>
                  <a:srgbClr val="0070C0"/>
                </a:solidFill>
              </a:rPr>
              <a:t>категории</a:t>
            </a:r>
            <a:endParaRPr lang="ru-RU" sz="3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advClick="0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Фотографии\IMG_58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79788">
            <a:off x="4077353" y="2560121"/>
            <a:ext cx="5143503" cy="38576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 descr="D:\Фотографии\IMG_58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500174"/>
            <a:ext cx="3643306" cy="417655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214282" y="6072206"/>
            <a:ext cx="70009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Учитель второй категории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1538" y="642918"/>
            <a:ext cx="750095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</a:rPr>
              <a:t> Бутенко Татьяна Васильевна. Учитель математики.</a:t>
            </a:r>
          </a:p>
        </p:txBody>
      </p:sp>
    </p:spTree>
  </p:cSld>
  <p:clrMapOvr>
    <a:masterClrMapping/>
  </p:clrMapOvr>
  <p:transition advClick="0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785786" y="642918"/>
            <a:ext cx="73102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50800"/>
                <a:solidFill>
                  <a:schemeClr val="accent5">
                    <a:lumMod val="50000"/>
                  </a:schemeClr>
                </a:solidFill>
                <a:effectLst/>
              </a:rPr>
              <a:t>Кабинет математики</a:t>
            </a:r>
            <a:endParaRPr lang="ru-RU" sz="5400" b="1" cap="none" spc="0" dirty="0">
              <a:ln w="50800"/>
              <a:solidFill>
                <a:schemeClr val="accent5">
                  <a:lumMod val="50000"/>
                </a:schemeClr>
              </a:solidFill>
              <a:effectLst/>
            </a:endParaRPr>
          </a:p>
        </p:txBody>
      </p:sp>
      <p:pic>
        <p:nvPicPr>
          <p:cNvPr id="2050" name="Picture 2" descr="F:\Новая папка\IMG_58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1571612"/>
            <a:ext cx="4500562" cy="3375422"/>
          </a:xfrm>
          <a:prstGeom prst="rect">
            <a:avLst/>
          </a:prstGeom>
          <a:noFill/>
        </p:spPr>
      </p:pic>
      <p:pic>
        <p:nvPicPr>
          <p:cNvPr id="2051" name="Picture 3" descr="F:\IMG_004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43332"/>
            <a:ext cx="4818537" cy="2714668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12353" y="2041820"/>
            <a:ext cx="51091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Гнибедова  Наталья </a:t>
            </a:r>
            <a:r>
              <a:rPr lang="ru-RU" sz="2800" b="1" dirty="0" err="1" smtClean="0">
                <a:solidFill>
                  <a:schemeClr val="accent5">
                    <a:lumMod val="50000"/>
                  </a:schemeClr>
                </a:solidFill>
              </a:rPr>
              <a:t>Адольфовна</a:t>
            </a:r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 .Учитель </a:t>
            </a:r>
          </a:p>
          <a:p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</a:rPr>
              <a:t>Математики.</a:t>
            </a:r>
          </a:p>
        </p:txBody>
      </p:sp>
      <p:sp>
        <p:nvSpPr>
          <p:cNvPr id="12" name="Прямоугольник 11"/>
          <p:cNvSpPr/>
          <p:nvPr/>
        </p:nvSpPr>
        <p:spPr>
          <a:xfrm rot="1033990">
            <a:off x="4802559" y="5572141"/>
            <a:ext cx="44285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6600"/>
                </a:solidFill>
              </a:rPr>
              <a:t>Учитель высшей категории</a:t>
            </a:r>
            <a:endParaRPr lang="ru-RU" sz="2400" b="1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ransition advClick="0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123\Рабочий стол\Новая папка\IMG_58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785794"/>
            <a:ext cx="7500991" cy="464347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85720" y="5643578"/>
            <a:ext cx="864399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700" b="1" dirty="0" smtClean="0">
                <a:solidFill>
                  <a:srgbClr val="0070C0"/>
                </a:solidFill>
              </a:rPr>
              <a:t>Пустовалова Галина Владимировна</a:t>
            </a:r>
          </a:p>
          <a:p>
            <a:pPr algn="ctr"/>
            <a:r>
              <a:rPr lang="ru-RU" sz="2700" b="1" dirty="0" smtClean="0">
                <a:solidFill>
                  <a:srgbClr val="0070C0"/>
                </a:solidFill>
              </a:rPr>
              <a:t>Учитель второй категории</a:t>
            </a:r>
            <a:endParaRPr lang="ru-RU" sz="27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advClick="0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123\Рабочий стол\Новая папка\IMG_58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357562"/>
            <a:ext cx="4643470" cy="33364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43" name="Picture 3" descr="C:\Documents and Settings\123\Рабочий стол\Новая папка\IMG_586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857232"/>
            <a:ext cx="4340875" cy="3357586"/>
          </a:xfrm>
          <a:prstGeom prst="roundRect">
            <a:avLst>
              <a:gd name="adj" fmla="val 8168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0" y="1357298"/>
            <a:ext cx="4643439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dirty="0" err="1" smtClean="0">
                <a:solidFill>
                  <a:srgbClr val="0070C0"/>
                </a:solidFill>
              </a:rPr>
              <a:t>Пехтелева</a:t>
            </a:r>
            <a:r>
              <a:rPr lang="ru-RU" sz="2500" b="1" dirty="0" smtClean="0">
                <a:solidFill>
                  <a:srgbClr val="0070C0"/>
                </a:solidFill>
              </a:rPr>
              <a:t> Любовь Семёновна.</a:t>
            </a:r>
          </a:p>
          <a:p>
            <a:pPr algn="ctr"/>
            <a:r>
              <a:rPr lang="ru-RU" sz="2500" b="1" dirty="0" smtClean="0">
                <a:solidFill>
                  <a:srgbClr val="0070C0"/>
                </a:solidFill>
              </a:rPr>
              <a:t>Учитель начальных классов.</a:t>
            </a:r>
            <a:endParaRPr lang="ru-RU" sz="25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86314" y="5143512"/>
            <a:ext cx="478634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dirty="0" smtClean="0">
                <a:solidFill>
                  <a:srgbClr val="0070C0"/>
                </a:solidFill>
              </a:rPr>
              <a:t>Педагогический стаж  20лет</a:t>
            </a:r>
            <a:endParaRPr lang="ru-RU" sz="25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advClick="0" advTm="2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381</TotalTime>
  <Words>76</Words>
  <PresentationFormat>Экран (4:3)</PresentationFormat>
  <Paragraphs>21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школа</dc:creator>
  <cp:lastModifiedBy>Administrator</cp:lastModifiedBy>
  <cp:revision>49</cp:revision>
  <dcterms:created xsi:type="dcterms:W3CDTF">2009-02-02T05:52:24Z</dcterms:created>
  <dcterms:modified xsi:type="dcterms:W3CDTF">2009-07-01T12:06:27Z</dcterms:modified>
</cp:coreProperties>
</file>